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1" r:id="rId6"/>
    <p:sldId id="260" r:id="rId7"/>
    <p:sldId id="263" r:id="rId8"/>
    <p:sldId id="262" r:id="rId9"/>
    <p:sldId id="265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0" d="100"/>
          <a:sy n="40" d="100"/>
        </p:scale>
        <p:origin x="-1476" y="-3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0484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931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703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37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539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422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770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941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557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109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653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F0456-ABC1-4448-8724-DC7D6D8AC0B4}" type="datetimeFigureOut">
              <a:rPr lang="en-GB" smtClean="0"/>
              <a:t>10/03/2015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5F082B-09B1-42E1-AE26-C6EF7CE2CB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804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ryn.turner\Pictures\paths\card01 0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-3865"/>
            <a:ext cx="5146399" cy="68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8437" y="131148"/>
            <a:ext cx="31476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anose="020B0703020102020204" pitchFamily="34" charset="0"/>
              </a:rPr>
              <a:t>Preparing</a:t>
            </a:r>
          </a:p>
          <a:p>
            <a:pPr algn="ctr"/>
            <a:r>
              <a:rPr lang="en-GB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anose="020B0703020102020204" pitchFamily="34" charset="0"/>
              </a:rPr>
              <a:t>the Way</a:t>
            </a:r>
            <a:endParaRPr lang="en-GB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ranklin Gothic Demi" panose="020B07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5517232"/>
            <a:ext cx="5146399" cy="83894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Following Jesus</a:t>
            </a:r>
          </a:p>
          <a:p>
            <a:r>
              <a:rPr lang="en-GB" sz="3600" b="1" dirty="0" smtClean="0">
                <a:solidFill>
                  <a:schemeClr val="bg1"/>
                </a:solidFill>
              </a:rPr>
              <a:t>wherever  he leads…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4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4693" y="6458216"/>
            <a:ext cx="9148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Jesus in Decapolis, Bartholomew Breen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421" y="188640"/>
            <a:ext cx="8748464" cy="5760640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265412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11" y="6499574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Jesus with the Pharisees in the Temple, James </a:t>
            </a:r>
            <a:r>
              <a:rPr lang="en-GB" dirty="0" err="1" smtClean="0">
                <a:solidFill>
                  <a:schemeClr val="bg1"/>
                </a:solidFill>
              </a:rPr>
              <a:t>Tissot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/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" y="462915"/>
            <a:ext cx="9144635" cy="59321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282493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1740" y="-36065"/>
            <a:ext cx="4680520" cy="650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7714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cleansing a leper by Jean-Marie Melchior Doze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787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805" y="-17758"/>
            <a:ext cx="811185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77140"/>
            <a:ext cx="91474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with the Woman Taken in Adultery, by </a:t>
            </a:r>
            <a:r>
              <a:rPr lang="en-GB" dirty="0" err="1" smtClean="0">
                <a:solidFill>
                  <a:schemeClr val="bg1"/>
                </a:solidFill>
              </a:rPr>
              <a:t>Guercino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873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3885" y="-1"/>
            <a:ext cx="9094923" cy="640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7423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Healing the Blind Man c 1640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4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3203" y="9088"/>
            <a:ext cx="5477594" cy="6233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97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with children by Carl Heinrich Bloch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5129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412" y="0"/>
            <a:ext cx="6863864" cy="6488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Jesus enters Jerusalem, by Giotto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029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7796" y="1"/>
            <a:ext cx="3706412" cy="6363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52419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Washing the Feet of the Apostles by Meister des </a:t>
            </a:r>
            <a:r>
              <a:rPr lang="en-GB" dirty="0" err="1" smtClean="0">
                <a:solidFill>
                  <a:schemeClr val="bg1"/>
                </a:solidFill>
              </a:rPr>
              <a:t>Hausbuches</a:t>
            </a:r>
            <a:r>
              <a:rPr lang="en-GB" dirty="0" smtClean="0">
                <a:solidFill>
                  <a:schemeClr val="bg1"/>
                </a:solidFill>
              </a:rPr>
              <a:t>, 1475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44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9632" y="0"/>
            <a:ext cx="6319516" cy="64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Capture of Christ by Fra Angelico, c. 1440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0270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1587" y="16921"/>
            <a:ext cx="5420824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668"/>
            <a:ext cx="91439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on the Cross, by Carl Heinrich Bloch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670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23728" y="-27384"/>
            <a:ext cx="483989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396536" y="1287344"/>
            <a:ext cx="381642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/>
              <a:t>When Peter, Andrew, James and John – and later on, all the other disciples, left everything to follow Jesus, they did not know where he would be taking them…</a:t>
            </a:r>
            <a:endParaRPr lang="en-GB" dirty="0"/>
          </a:p>
        </p:txBody>
      </p:sp>
      <p:sp>
        <p:nvSpPr>
          <p:cNvPr id="3" name="Rectangle 2"/>
          <p:cNvSpPr/>
          <p:nvPr/>
        </p:nvSpPr>
        <p:spPr>
          <a:xfrm>
            <a:off x="2093809" y="6211669"/>
            <a:ext cx="48698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calling of Peter and Andrew by James </a:t>
            </a:r>
            <a:r>
              <a:rPr lang="en-GB" dirty="0" err="1" smtClean="0">
                <a:solidFill>
                  <a:schemeClr val="bg1"/>
                </a:solidFill>
              </a:rPr>
              <a:t>Tissot</a:t>
            </a:r>
            <a:r>
              <a:rPr lang="en-GB" dirty="0" smtClean="0">
                <a:solidFill>
                  <a:schemeClr val="bg1"/>
                </a:solidFill>
              </a:rPr>
              <a:t>, 19th century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26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8775" y="-1"/>
            <a:ext cx="5040560" cy="6445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32945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Three Marys at the Tomb by </a:t>
            </a:r>
            <a:r>
              <a:rPr lang="en-GB" dirty="0" err="1" smtClean="0">
                <a:solidFill>
                  <a:schemeClr val="bg1"/>
                </a:solidFill>
              </a:rPr>
              <a:t>Mikołaj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Haberschrack</a:t>
            </a:r>
            <a:r>
              <a:rPr lang="en-GB" dirty="0" smtClean="0">
                <a:solidFill>
                  <a:schemeClr val="bg1"/>
                </a:solidFill>
              </a:rPr>
              <a:t>, 15th century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78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162" y="0"/>
            <a:ext cx="8947334" cy="632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2521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Supper at Emmaus, Caravaggio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4764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2027" y="-1"/>
            <a:ext cx="4736237" cy="643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76265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Ascension, by </a:t>
            </a:r>
            <a:r>
              <a:rPr lang="en-GB" dirty="0" err="1" smtClean="0">
                <a:solidFill>
                  <a:schemeClr val="bg1"/>
                </a:solidFill>
              </a:rPr>
              <a:t>Dosso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r>
              <a:rPr lang="en-GB" dirty="0" err="1" smtClean="0">
                <a:solidFill>
                  <a:schemeClr val="bg1"/>
                </a:solidFill>
              </a:rPr>
              <a:t>Dossi</a:t>
            </a:r>
            <a:r>
              <a:rPr lang="en-GB" dirty="0" smtClean="0">
                <a:solidFill>
                  <a:schemeClr val="bg1"/>
                </a:solidFill>
              </a:rPr>
              <a:t>, 16th century.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0262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23889"/>
            <a:ext cx="9036496" cy="5322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20827" y="6488668"/>
            <a:ext cx="9164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Pentecost, Jean II </a:t>
            </a:r>
            <a:r>
              <a:rPr lang="en-GB" dirty="0" err="1" smtClean="0">
                <a:solidFill>
                  <a:schemeClr val="bg1"/>
                </a:solidFill>
              </a:rPr>
              <a:t>Restout</a:t>
            </a:r>
            <a:r>
              <a:rPr lang="en-GB" dirty="0" smtClean="0">
                <a:solidFill>
                  <a:schemeClr val="bg1"/>
                </a:solidFill>
              </a:rPr>
              <a:t>, 1732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6090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hryn.turner\Pictures\paths\card01 06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9712" y="-3865"/>
            <a:ext cx="5146399" cy="6861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78437" y="131148"/>
            <a:ext cx="3147674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anose="020B0703020102020204" pitchFamily="34" charset="0"/>
              </a:rPr>
              <a:t>Preparing</a:t>
            </a:r>
          </a:p>
          <a:p>
            <a:pPr algn="ctr"/>
            <a:r>
              <a:rPr lang="en-GB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Franklin Gothic Demi" panose="020B0703020102020204" pitchFamily="34" charset="0"/>
              </a:rPr>
              <a:t>the Way</a:t>
            </a:r>
            <a:endParaRPr lang="en-GB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Franklin Gothic Demi" panose="020B0703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79712" y="5517232"/>
            <a:ext cx="5146399" cy="838944"/>
          </a:xfrm>
        </p:spPr>
        <p:txBody>
          <a:bodyPr>
            <a:noAutofit/>
          </a:bodyPr>
          <a:lstStyle/>
          <a:p>
            <a:r>
              <a:rPr lang="en-GB" sz="3600" b="1" dirty="0" smtClean="0">
                <a:solidFill>
                  <a:schemeClr val="bg1"/>
                </a:solidFill>
              </a:rPr>
              <a:t>Following Jesus</a:t>
            </a:r>
          </a:p>
          <a:p>
            <a:r>
              <a:rPr lang="en-GB" sz="3600" b="1" dirty="0" smtClean="0">
                <a:solidFill>
                  <a:schemeClr val="bg1"/>
                </a:solidFill>
              </a:rPr>
              <a:t>wherever  he leads…</a:t>
            </a:r>
            <a:endParaRPr lang="en-GB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06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kathryn.turner\Pictures\holy_land_2007\101_cave_qumra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144016"/>
            <a:ext cx="860503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971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872" y="-34787"/>
            <a:ext cx="493888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731941" y="6534014"/>
            <a:ext cx="36287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Theophanes</a:t>
            </a:r>
            <a:r>
              <a:rPr lang="en-GB" dirty="0" smtClean="0">
                <a:solidFill>
                  <a:schemeClr val="bg1"/>
                </a:solidFill>
              </a:rPr>
              <a:t> the Greek, 15th century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29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720" y="16294"/>
            <a:ext cx="5052592" cy="684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6846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Feeding the multitudes by Bernardo </a:t>
            </a:r>
            <a:r>
              <a:rPr lang="en-GB" dirty="0" err="1" smtClean="0">
                <a:solidFill>
                  <a:schemeClr val="bg1"/>
                </a:solidFill>
              </a:rPr>
              <a:t>Strozzi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82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3363" y="-14706"/>
            <a:ext cx="551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488668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The Storm on the Sea of Galilee by Rembrandt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38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8356" y="-3926"/>
            <a:ext cx="540728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266" y="6477140"/>
            <a:ext cx="91621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Christ and the Samaritan Woman, by Jan </a:t>
            </a:r>
            <a:r>
              <a:rPr lang="en-GB" dirty="0" err="1" smtClean="0">
                <a:solidFill>
                  <a:schemeClr val="bg1"/>
                </a:solidFill>
              </a:rPr>
              <a:t>Joest</a:t>
            </a:r>
            <a:r>
              <a:rPr lang="en-GB" dirty="0" smtClean="0">
                <a:solidFill>
                  <a:schemeClr val="bg1"/>
                </a:solidFill>
              </a:rPr>
              <a:t> van </a:t>
            </a:r>
            <a:r>
              <a:rPr lang="en-GB" dirty="0" err="1" smtClean="0">
                <a:solidFill>
                  <a:schemeClr val="bg1"/>
                </a:solidFill>
              </a:rPr>
              <a:t>Kalkar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93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-27384"/>
            <a:ext cx="440626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437" y="6488668"/>
            <a:ext cx="91731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Jesus at the home of Martha and Mary by Tintoretto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405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6064"/>
            <a:ext cx="9108699" cy="6005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-7624" y="6488668"/>
            <a:ext cx="91516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A model of the Second Temple, Israel Museum, Jerusalem. Juan R. </a:t>
            </a:r>
            <a:r>
              <a:rPr lang="en-GB" dirty="0" err="1" smtClean="0">
                <a:solidFill>
                  <a:schemeClr val="bg1"/>
                </a:solidFill>
              </a:rPr>
              <a:t>Cuadra</a:t>
            </a:r>
            <a:r>
              <a:rPr lang="en-GB" dirty="0" smtClean="0">
                <a:solidFill>
                  <a:schemeClr val="bg1"/>
                </a:solidFill>
              </a:rPr>
              <a:t> 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254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632</TotalTime>
  <Words>244</Words>
  <Application>Microsoft Office PowerPoint</Application>
  <PresentationFormat>On-screen Show (4:3)</PresentationFormat>
  <Paragraphs>30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Kathryn Turner</dc:creator>
  <cp:lastModifiedBy>Kathryn Turner</cp:lastModifiedBy>
  <cp:revision>19</cp:revision>
  <dcterms:created xsi:type="dcterms:W3CDTF">2015-01-30T12:19:00Z</dcterms:created>
  <dcterms:modified xsi:type="dcterms:W3CDTF">2015-03-10T14:24:31Z</dcterms:modified>
</cp:coreProperties>
</file>